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67" r:id="rId5"/>
    <p:sldId id="259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letu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84" y="230793"/>
            <a:ext cx="2808176" cy="5595457"/>
          </a:xfrm>
        </p:spPr>
        <p:txBody>
          <a:bodyPr/>
          <a:lstStyle/>
          <a:p>
            <a:r>
              <a:rPr lang="sk-SK" dirty="0"/>
              <a:t>Video z aplikácie</a:t>
            </a:r>
          </a:p>
        </p:txBody>
      </p:sp>
      <p:pic>
        <p:nvPicPr>
          <p:cNvPr id="4" name="Wiw">
            <a:hlinkClick r:id="" action="ppaction://media"/>
            <a:extLst>
              <a:ext uri="{FF2B5EF4-FFF2-40B4-BE49-F238E27FC236}">
                <a16:creationId xmlns:a16="http://schemas.microsoft.com/office/drawing/2014/main" id="{FEA0D414-666B-0A12-9DED-7EA21FE62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514" y="230793"/>
            <a:ext cx="2808176" cy="6211953"/>
          </a:xfrm>
        </p:spPr>
      </p:pic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Ciele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Ciele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Zaznamenávanie prejdených trás: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turistike,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cestovanie pozemným dopravným prostriedkom,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Ciele práce boli rozdelené na čiastkové problémy: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</a:t>
            </a:r>
            <a:r>
              <a:rPr lang="sk-SK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GNS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4250"/>
          </a:xfrm>
        </p:spPr>
        <p:txBody>
          <a:bodyPr/>
          <a:lstStyle/>
          <a:p>
            <a:r>
              <a:rPr lang="sk-SK" dirty="0"/>
              <a:t>Výsledok opravenej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888" y="3756327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2" y="1402357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935</TotalTime>
  <Words>366</Words>
  <Application>Microsoft Office PowerPoint</Application>
  <PresentationFormat>Širokouhlá</PresentationFormat>
  <Paragraphs>58</Paragraphs>
  <Slides>15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Senzory v mobilnom zariadení</vt:lpstr>
      <vt:lpstr>Ciele práce</vt:lpstr>
      <vt:lpstr>Zbieranie dát zo senzorov a ich ukladanie do databázy </vt:lpstr>
      <vt:lpstr>Zobrazenie dát z databázy </vt:lpstr>
      <vt:lpstr>Problém s nadmorskou výškou</vt:lpstr>
      <vt:lpstr>Výsledok opravenej nadmorskej výšky</vt:lpstr>
      <vt:lpstr>Export súboru vo formáte KML </vt:lpstr>
      <vt:lpstr>Video z aplikácie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31</cp:revision>
  <dcterms:created xsi:type="dcterms:W3CDTF">2023-05-19T15:44:54Z</dcterms:created>
  <dcterms:modified xsi:type="dcterms:W3CDTF">2023-05-29T19:46:25Z</dcterms:modified>
</cp:coreProperties>
</file>